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75" y="-158750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Segoe Print" panose="02000600000000000000" charset="0"/>
                <a:cs typeface="Segoe Print" panose="02000600000000000000" charset="0"/>
              </a:rPr>
              <a:t>Count on me</a:t>
            </a:r>
            <a:endParaRPr lang="en-GB" b="1" dirty="0" smtClean="0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70" y="812800"/>
            <a:ext cx="5704205" cy="5808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If you ever find yourself </a:t>
            </a:r>
            <a:r>
              <a:rPr lang="en-GB" sz="2400" b="1" dirty="0" smtClean="0">
                <a:solidFill>
                  <a:schemeClr val="tx1"/>
                </a:solidFill>
              </a:rPr>
              <a:t>stuck 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in the middle of the sea, 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I’ll sail </a:t>
            </a:r>
            <a:r>
              <a:rPr lang="en-GB" sz="2400" b="1" dirty="0">
                <a:solidFill>
                  <a:schemeClr val="tx1"/>
                </a:solidFill>
              </a:rPr>
              <a:t>the world to find you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If you ever find yourself lost in the dark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and you can’t see, 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I’ll be the light to guide you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We find out what we’re made of, </a:t>
            </a: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when we are called to help a friend in need.</a:t>
            </a: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b="1" i="1" dirty="0">
                <a:solidFill>
                  <a:srgbClr val="FF0000"/>
                </a:solidFill>
              </a:rPr>
              <a:t>You can count on me like one two three, I’ll be there</a:t>
            </a:r>
            <a:endParaRPr lang="en-GB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b="1" i="1" dirty="0">
                <a:solidFill>
                  <a:srgbClr val="FF0000"/>
                </a:solidFill>
              </a:rPr>
              <a:t>And I know when I need it, </a:t>
            </a:r>
            <a:endParaRPr lang="en-GB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b="1" i="1" dirty="0">
                <a:solidFill>
                  <a:srgbClr val="FF0000"/>
                </a:solidFill>
              </a:rPr>
              <a:t>I can count on you like four, three, two</a:t>
            </a:r>
            <a:endParaRPr lang="en-GB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b="1" i="1" dirty="0">
                <a:solidFill>
                  <a:srgbClr val="FF0000"/>
                </a:solidFill>
              </a:rPr>
              <a:t> and you’ll be there</a:t>
            </a:r>
            <a:endParaRPr lang="en-GB" sz="2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b="1" i="1" dirty="0">
                <a:solidFill>
                  <a:srgbClr val="FF0000"/>
                </a:solidFill>
              </a:rPr>
              <a:t>‘cos that’s what friends are </a:t>
            </a:r>
            <a:r>
              <a:rPr lang="en-GB" sz="2000" b="1" i="1" dirty="0" err="1">
                <a:solidFill>
                  <a:srgbClr val="FF0000"/>
                </a:solidFill>
              </a:rPr>
              <a:t>s’posed</a:t>
            </a:r>
            <a:r>
              <a:rPr lang="en-GB" sz="2000" b="1" i="1" dirty="0">
                <a:solidFill>
                  <a:srgbClr val="FF0000"/>
                </a:solidFill>
              </a:rPr>
              <a:t> to do oh yeah </a:t>
            </a:r>
            <a:endParaRPr lang="en-GB" sz="2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</a:rPr>
              <a:t>ba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i="1" dirty="0">
                <a:solidFill>
                  <a:srgbClr val="FF0000"/>
                </a:solidFill>
              </a:rPr>
              <a:t>da </a:t>
            </a:r>
            <a:r>
              <a:rPr lang="en-GB" sz="2000" b="1" i="1" dirty="0" err="1">
                <a:solidFill>
                  <a:srgbClr val="FF0000"/>
                </a:solidFill>
              </a:rPr>
              <a:t>da</a:t>
            </a:r>
            <a:r>
              <a:rPr lang="en-GB" sz="2000" b="1" i="1" dirty="0">
                <a:solidFill>
                  <a:srgbClr val="FF0000"/>
                </a:solidFill>
              </a:rPr>
              <a:t> da</a:t>
            </a:r>
            <a:r>
              <a:rPr lang="en-GB" sz="2000" b="1" i="1" dirty="0" smtClean="0">
                <a:solidFill>
                  <a:srgbClr val="FF0000"/>
                </a:solidFill>
              </a:rPr>
              <a:t>…………….</a:t>
            </a:r>
            <a:endParaRPr lang="en-GB" sz="20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900" b="1" dirty="0">
              <a:solidFill>
                <a:srgbClr val="002060"/>
              </a:solidFill>
            </a:endParaRPr>
          </a:p>
          <a:p>
            <a:endParaRPr lang="en-GB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414020"/>
            <a:ext cx="5990590" cy="5748020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en-GB" b="1" dirty="0">
                <a:sym typeface="+mn-ea"/>
              </a:rPr>
              <a:t>If you’re </a:t>
            </a:r>
            <a:r>
              <a:rPr lang="en-GB" b="1" dirty="0" err="1">
                <a:sym typeface="+mn-ea"/>
              </a:rPr>
              <a:t>tossin</a:t>
            </a:r>
            <a:r>
              <a:rPr lang="en-GB" b="1" dirty="0">
                <a:sym typeface="+mn-ea"/>
              </a:rPr>
              <a:t>’ and you’re </a:t>
            </a:r>
            <a:r>
              <a:rPr lang="en-GB" b="1" dirty="0" err="1">
                <a:sym typeface="+mn-ea"/>
              </a:rPr>
              <a:t>turnin</a:t>
            </a:r>
            <a:r>
              <a:rPr lang="en-GB" b="1" dirty="0">
                <a:sym typeface="+mn-ea"/>
              </a:rPr>
              <a:t>’ </a:t>
            </a:r>
            <a:endParaRPr lang="en-GB" b="1" dirty="0">
              <a:sym typeface="+mn-ea"/>
            </a:endParaRPr>
          </a:p>
          <a:p>
            <a:pPr marL="0" indent="0">
              <a:buNone/>
            </a:pPr>
            <a:r>
              <a:rPr lang="en-GB" b="1" dirty="0">
                <a:sym typeface="+mn-ea"/>
              </a:rPr>
              <a:t>and you just can’t fall asleep, </a:t>
            </a:r>
            <a:endParaRPr lang="en-GB" b="1" dirty="0"/>
          </a:p>
          <a:p>
            <a:pPr marL="0" indent="0">
              <a:buNone/>
            </a:pPr>
            <a:r>
              <a:rPr lang="en-GB" b="1" dirty="0">
                <a:sym typeface="+mn-ea"/>
              </a:rPr>
              <a:t>I’ll sing a song beside you</a:t>
            </a:r>
            <a:endParaRPr lang="en-GB" b="1" dirty="0"/>
          </a:p>
          <a:p>
            <a:pPr marL="0" indent="0">
              <a:buNone/>
            </a:pPr>
            <a:r>
              <a:rPr lang="en-GB" b="1" dirty="0">
                <a:sym typeface="+mn-ea"/>
              </a:rPr>
              <a:t>And if you ever forget </a:t>
            </a:r>
            <a:endParaRPr lang="en-GB" b="1" dirty="0">
              <a:sym typeface="+mn-ea"/>
            </a:endParaRPr>
          </a:p>
          <a:p>
            <a:pPr marL="0" indent="0">
              <a:buNone/>
            </a:pPr>
            <a:r>
              <a:rPr lang="en-GB" b="1" dirty="0">
                <a:sym typeface="+mn-ea"/>
              </a:rPr>
              <a:t>how much you really mean to me, </a:t>
            </a:r>
            <a:endParaRPr lang="en-GB" b="1" dirty="0"/>
          </a:p>
          <a:p>
            <a:pPr marL="0" indent="0">
              <a:buNone/>
            </a:pPr>
            <a:r>
              <a:rPr lang="en-GB" b="1" dirty="0" err="1">
                <a:sym typeface="+mn-ea"/>
              </a:rPr>
              <a:t>ev’ry</a:t>
            </a:r>
            <a:r>
              <a:rPr lang="en-GB" b="1" dirty="0">
                <a:sym typeface="+mn-ea"/>
              </a:rPr>
              <a:t> day I will remind you</a:t>
            </a:r>
            <a:endParaRPr lang="en-GB" b="1" dirty="0"/>
          </a:p>
          <a:p>
            <a:pPr marL="0" indent="0">
              <a:buNone/>
            </a:pPr>
            <a:r>
              <a:rPr lang="en-GB" b="1" dirty="0">
                <a:sym typeface="+mn-ea"/>
              </a:rPr>
              <a:t>We find out what we’re made of, </a:t>
            </a:r>
            <a:endParaRPr lang="en-GB" b="1" dirty="0"/>
          </a:p>
          <a:p>
            <a:pPr marL="0" indent="0">
              <a:buNone/>
            </a:pPr>
            <a:r>
              <a:rPr lang="en-GB" b="1" dirty="0">
                <a:sym typeface="+mn-ea"/>
              </a:rPr>
              <a:t>when we are called to help a friend in need</a:t>
            </a:r>
            <a:endParaRPr lang="en-GB" b="1" dirty="0">
              <a:sym typeface="+mn-ea"/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  <a:sym typeface="+mn-ea"/>
              </a:rPr>
              <a:t>Chorus</a:t>
            </a:r>
            <a:endParaRPr lang="en-GB" b="1" dirty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2060"/>
                </a:solidFill>
                <a:sym typeface="+mn-ea"/>
              </a:rPr>
              <a:t>You’ll </a:t>
            </a:r>
            <a:r>
              <a:rPr lang="en-GB" sz="2400" b="1" dirty="0">
                <a:solidFill>
                  <a:srgbClr val="002060"/>
                </a:solidFill>
                <a:sym typeface="+mn-ea"/>
              </a:rPr>
              <a:t>always have my shoulder when you cry,</a:t>
            </a:r>
            <a:endParaRPr lang="en-GB" sz="2400" b="1" dirty="0">
              <a:solidFill>
                <a:srgbClr val="002060"/>
              </a:solidFill>
              <a:sym typeface="+mn-ea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sym typeface="+mn-ea"/>
              </a:rPr>
              <a:t> I’ll never let go, never say goodbye</a:t>
            </a:r>
            <a:endParaRPr lang="en-GB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sym typeface="+mn-ea"/>
              </a:rPr>
              <a:t>You can count on me </a:t>
            </a:r>
            <a:r>
              <a:rPr lang="en-GB" sz="2400" b="1" dirty="0" err="1">
                <a:solidFill>
                  <a:srgbClr val="002060"/>
                </a:solidFill>
                <a:sym typeface="+mn-ea"/>
              </a:rPr>
              <a:t>cos’</a:t>
            </a:r>
            <a:r>
              <a:rPr lang="en-GB" sz="2400" b="1" dirty="0">
                <a:solidFill>
                  <a:srgbClr val="002060"/>
                </a:solidFill>
                <a:sym typeface="+mn-ea"/>
              </a:rPr>
              <a:t> I can count on you...</a:t>
            </a:r>
            <a:endParaRPr lang="en-GB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330" y="812800"/>
            <a:ext cx="1648460" cy="16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unt on me ALL EB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2675" y="4885690"/>
            <a:ext cx="975360" cy="87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9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-133350"/>
            <a:ext cx="10515600" cy="1325563"/>
          </a:xfrm>
        </p:spPr>
        <p:txBody>
          <a:bodyPr/>
          <a:p>
            <a:r>
              <a:rPr lang="en-GB" altLang="en-US" b="1">
                <a:latin typeface="Segoe Print" panose="02000600000000000000" charset="0"/>
                <a:cs typeface="Segoe Print" panose="02000600000000000000" charset="0"/>
              </a:rPr>
              <a:t>Working on the Railway</a:t>
            </a:r>
            <a:endParaRPr lang="en-GB" altLang="en-US" b="1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8945" y="1000760"/>
            <a:ext cx="5944235" cy="562737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GB" altLang="en-US" sz="2400" b="1"/>
              <a:t>In 1841, I put my corduroy breeches on,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/>
              <a:t>put my corduroy breeches on,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/>
              <a:t>to work upon the railway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</a:rPr>
              <a:t>Billy me oo re ai re ay, </a:t>
            </a:r>
            <a:endParaRPr lang="en-GB" altLang="en-US" sz="2400" b="1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</a:rPr>
              <a:t>Billy me oo re ai re ay, </a:t>
            </a:r>
            <a:endParaRPr lang="en-GB" altLang="en-US" sz="2400" b="1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</a:rPr>
              <a:t>Billy me oo re ai re ay, </a:t>
            </a:r>
            <a:endParaRPr lang="en-GB" altLang="en-US" sz="2400" b="1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</a:rPr>
              <a:t>to work upon the railway </a:t>
            </a:r>
            <a:endParaRPr lang="en-GB" altLang="en-US" sz="24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altLang="en-US" sz="2400" b="1" i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altLang="en-US" sz="2400" b="1"/>
              <a:t>In 1842 I left the old world for the new,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/>
              <a:t>‘Twas my bad luck that brought me through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/>
              <a:t>To work upon the railway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</a:rPr>
              <a:t>Chorus </a:t>
            </a:r>
            <a:endParaRPr lang="en-GB" altLang="en-US" sz="2400" b="1"/>
          </a:p>
          <a:p>
            <a:pPr marL="0" indent="0">
              <a:buNone/>
            </a:pPr>
            <a:endParaRPr lang="en-GB" altLang="en-US" sz="2400" b="1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639560" y="1042035"/>
            <a:ext cx="5181600" cy="5544820"/>
          </a:xfrm>
        </p:spPr>
        <p:txBody>
          <a:bodyPr/>
          <a:p>
            <a:pPr marL="0" indent="0">
              <a:buNone/>
            </a:pPr>
            <a:r>
              <a:rPr lang="en-GB" altLang="en-US" sz="2400" b="1">
                <a:sym typeface="+mn-ea"/>
              </a:rPr>
              <a:t>In 1843 I sailed away across the sea,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>
                <a:sym typeface="+mn-ea"/>
              </a:rPr>
              <a:t>Went to work for the company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>
                <a:sym typeface="+mn-ea"/>
              </a:rPr>
              <a:t>On the Leeds and Selby railway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  <a:sym typeface="+mn-ea"/>
              </a:rPr>
              <a:t>Chorus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>
                <a:sym typeface="+mn-ea"/>
              </a:rPr>
              <a:t>In 1844 I landed on the Liverpool shore,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>
                <a:sym typeface="+mn-ea"/>
              </a:rPr>
              <a:t>I was hungry and I was poor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>
                <a:sym typeface="+mn-ea"/>
              </a:rPr>
              <a:t>From working on the railway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  <a:sym typeface="+mn-ea"/>
              </a:rPr>
              <a:t>Chorus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>
                <a:sym typeface="+mn-ea"/>
              </a:rPr>
              <a:t>Da di di di etc;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  <a:sym typeface="+mn-ea"/>
              </a:rPr>
              <a:t>Chorus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>
                <a:sym typeface="+mn-ea"/>
              </a:rPr>
              <a:t>Whistle tune </a:t>
            </a:r>
            <a:endParaRPr lang="en-GB" altLang="en-US" sz="2400" b="1"/>
          </a:p>
          <a:p>
            <a:pPr marL="0" indent="0">
              <a:buNone/>
            </a:pPr>
            <a:r>
              <a:rPr lang="en-GB" altLang="en-US" sz="2400" b="1" i="1">
                <a:solidFill>
                  <a:srgbClr val="FF0000"/>
                </a:solidFill>
                <a:sym typeface="+mn-ea"/>
              </a:rPr>
              <a:t>Chorus</a:t>
            </a:r>
            <a:endParaRPr lang="en-GB" altLang="en-US" sz="2400" b="1"/>
          </a:p>
          <a:p>
            <a:endParaRPr lang="en-GB" altLang="en-US" sz="24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88095" y="4316095"/>
            <a:ext cx="2932430" cy="2285365"/>
          </a:xfrm>
          <a:prstGeom prst="rect">
            <a:avLst/>
          </a:prstGeom>
        </p:spPr>
      </p:pic>
      <p:pic>
        <p:nvPicPr>
          <p:cNvPr id="10" name="Working on the railway ALL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6865" y="3088005"/>
            <a:ext cx="809625" cy="89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3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1445</Words>
  <Application>WPS Presentation</Application>
  <PresentationFormat>Widescreen</PresentationFormat>
  <Paragraphs>65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SimSun</vt:lpstr>
      <vt:lpstr>Wingdings</vt:lpstr>
      <vt:lpstr>Arial Unicode MS</vt:lpstr>
      <vt:lpstr>Segoe Print</vt:lpstr>
      <vt:lpstr>Calibri</vt:lpstr>
      <vt:lpstr>Microsoft YaHei</vt:lpstr>
      <vt:lpstr>Calibri Light</vt:lpstr>
      <vt:lpstr>Office Theme</vt:lpstr>
      <vt:lpstr>Count on 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everybody!</dc:title>
  <dc:creator>44744</dc:creator>
  <cp:lastModifiedBy>elenabrowne</cp:lastModifiedBy>
  <cp:revision>22</cp:revision>
  <dcterms:created xsi:type="dcterms:W3CDTF">2020-04-03T11:45:00Z</dcterms:created>
  <dcterms:modified xsi:type="dcterms:W3CDTF">2020-07-02T16:13:51Z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2057-11.2.0.9431</vt:lpwstr>
  </property>
</Properties>
</file>