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latin typeface="Segoe Print" panose="02000600000000000000" charset="0"/>
                <a:cs typeface="Segoe Print" panose="02000600000000000000" charset="0"/>
              </a:rPr>
              <a:t>Good to be me</a:t>
            </a:r>
            <a:endParaRPr lang="en-GB" sz="4800" b="1" dirty="0" smtClean="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495" y="1691005"/>
            <a:ext cx="10107930" cy="4979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1 2 3 good to be me 1 2 3  **** </a:t>
            </a:r>
            <a:endParaRPr lang="en-GB" sz="3600" b="1" dirty="0" smtClean="0"/>
          </a:p>
          <a:p>
            <a:pPr marL="0" indent="0">
              <a:buNone/>
            </a:pPr>
            <a:r>
              <a:rPr lang="en-GB" sz="3600" b="1" dirty="0" smtClean="0">
                <a:sym typeface="+mn-ea"/>
              </a:rPr>
              <a:t>1 2 3 good to be me 1 2 3  **** </a:t>
            </a:r>
            <a:endParaRPr lang="en-GB" sz="3600" b="1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1 2 3 It’s good to be me and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I want the world to know it’s good to be me 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  <a:sym typeface="+mn-ea"/>
              </a:rPr>
              <a:t>1 2 3 It’s good to be me and </a:t>
            </a:r>
            <a:endParaRPr lang="en-GB" sz="3600" b="1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  <a:sym typeface="+mn-ea"/>
              </a:rPr>
              <a:t>I want the world to know it’s good to be me  </a:t>
            </a:r>
            <a:endParaRPr lang="en-GB" sz="3600" b="1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I’m a special person and there’s only one of me and no-one else is prouder of the person that is me ****</a:t>
            </a:r>
            <a:endParaRPr lang="en-GB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36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10" y="1019175"/>
            <a:ext cx="3064510" cy="257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 to be me (performance track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6350" y="98425"/>
            <a:ext cx="975360" cy="122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7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274638"/>
            <a:ext cx="9659416" cy="1143000"/>
          </a:xfrm>
        </p:spPr>
        <p:txBody>
          <a:bodyPr/>
          <a:lstStyle/>
          <a:p>
            <a:r>
              <a:rPr lang="en-GB" sz="4800" b="1" dirty="0" smtClean="0">
                <a:latin typeface="Segoe Print" panose="02000600000000000000" charset="0"/>
                <a:cs typeface="Segoe Print" panose="02000600000000000000" charset="0"/>
              </a:rPr>
              <a:t>Hey my name is Joe</a:t>
            </a:r>
            <a:endParaRPr lang="en-GB" sz="4800" b="1" dirty="0" smtClean="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750" y="1254760"/>
            <a:ext cx="8229600" cy="5672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Hey, my name is Joe,</a:t>
            </a:r>
            <a:b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And I work in a button factory</a:t>
            </a:r>
            <a:b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And one day my boss came up to me.</a:t>
            </a:r>
            <a:b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He says: ‘Joe’, I said: ‘</a:t>
            </a:r>
            <a:r>
              <a:rPr lang="en-GB" sz="2800" b="1" dirty="0" err="1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Yo</a:t>
            </a: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!’</a:t>
            </a:r>
            <a:b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  <a:t>He says: ‘You busy?’, I said ‘No.’</a:t>
            </a:r>
            <a:br>
              <a:rPr lang="en-GB" sz="2800" b="1" dirty="0">
                <a:solidFill>
                  <a:srgbClr val="FF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1.</a:t>
            </a:r>
            <a:r>
              <a:rPr lang="en-GB" sz="2800" b="1" dirty="0" smtClean="0"/>
              <a:t>‘Can </a:t>
            </a:r>
            <a:r>
              <a:rPr lang="en-GB" sz="2800" b="1" dirty="0"/>
              <a:t>you push this button with your right hand?’ </a:t>
            </a:r>
            <a:endParaRPr lang="en-GB" sz="2800" b="1" dirty="0" smtClean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2. ‘Can </a:t>
            </a:r>
            <a:r>
              <a:rPr lang="en-GB" sz="2800" b="1" dirty="0"/>
              <a:t>you push this button with your </a:t>
            </a:r>
            <a:r>
              <a:rPr lang="en-GB" sz="2800" b="1" dirty="0" smtClean="0"/>
              <a:t>left </a:t>
            </a:r>
            <a:r>
              <a:rPr lang="en-GB" sz="2800" b="1" dirty="0"/>
              <a:t>hand</a:t>
            </a:r>
            <a:r>
              <a:rPr lang="en-GB" sz="2800" b="1" dirty="0" smtClean="0"/>
              <a:t>?’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/>
              <a:t>3. ‘Can you push this button with your </a:t>
            </a:r>
            <a:r>
              <a:rPr lang="en-GB" sz="2800" b="1" dirty="0" smtClean="0"/>
              <a:t>right foot?’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4. ‘Can you push this button with your left </a:t>
            </a:r>
            <a:r>
              <a:rPr lang="en-GB" sz="2800" b="1" dirty="0" smtClean="0"/>
              <a:t>foot?’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5. ‘Can you push this button with your </a:t>
            </a:r>
            <a:r>
              <a:rPr lang="en-GB" sz="2800" b="1" dirty="0" smtClean="0"/>
              <a:t>head?’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6. ‘Can you push this button with your </a:t>
            </a:r>
            <a:r>
              <a:rPr lang="en-GB" sz="2800" b="1" dirty="0" smtClean="0"/>
              <a:t>bum?’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 descr="F:\VOCAL PROJECTS\SPR 19\RETURNS\download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46" y="4016057"/>
            <a:ext cx="2375535" cy="17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ey, my name is Jo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16490" y="431800"/>
            <a:ext cx="975360" cy="119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6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Presentation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Arial Unicode MS</vt:lpstr>
      <vt:lpstr>Segoe Print</vt:lpstr>
      <vt:lpstr>Calibri</vt:lpstr>
      <vt:lpstr>Microsoft YaHei</vt:lpstr>
      <vt:lpstr>Calibri Light</vt:lpstr>
      <vt:lpstr>Office Theme</vt:lpstr>
      <vt:lpstr>Good to be me</vt:lpstr>
      <vt:lpstr>Hey my name is Joe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everybody!</dc:title>
  <dc:creator>44744</dc:creator>
  <cp:lastModifiedBy>elenabrowne</cp:lastModifiedBy>
  <cp:revision>22</cp:revision>
  <dcterms:created xsi:type="dcterms:W3CDTF">2020-04-03T11:45:00Z</dcterms:created>
  <dcterms:modified xsi:type="dcterms:W3CDTF">2020-07-02T15:22:38Z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2057-11.2.0.9431</vt:lpwstr>
  </property>
</Properties>
</file>